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9" r:id="rId2"/>
    <p:sldId id="312" r:id="rId3"/>
    <p:sldId id="311" r:id="rId4"/>
    <p:sldId id="314" r:id="rId5"/>
    <p:sldId id="313" r:id="rId6"/>
    <p:sldId id="31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A1E"/>
    <a:srgbClr val="F2545B"/>
    <a:srgbClr val="2F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85920" autoAdjust="0"/>
  </p:normalViewPr>
  <p:slideViewPr>
    <p:cSldViewPr>
      <p:cViewPr varScale="1">
        <p:scale>
          <a:sx n="124" d="100"/>
          <a:sy n="124" d="100"/>
        </p:scale>
        <p:origin x="-55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81066-644A-4209-A5D2-A337C9B2C2AF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F4F53-42A9-4F5C-A4E4-B5B30939A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9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0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6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5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4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3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2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5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4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5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3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2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2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61E81-C097-47AA-BCE8-D9599212D852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4AD98-BE6A-461D-BDF1-7C7199038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TREASURE HILL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Arial Black" pitchFamily="34" charset="0"/>
              </a:rPr>
              <a:t>Existing Condition</a:t>
            </a:r>
            <a:endParaRPr lang="en-US" sz="22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69" y="2032794"/>
            <a:ext cx="3879850" cy="2159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Photographic Simulation 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987" y="2026444"/>
            <a:ext cx="3879850" cy="2171700"/>
          </a:xfrm>
        </p:spPr>
      </p:pic>
    </p:spTree>
    <p:extLst>
      <p:ext uri="{BB962C8B-B14F-4D97-AF65-F5344CB8AC3E}">
        <p14:creationId xmlns:p14="http://schemas.microsoft.com/office/powerpoint/2010/main" val="26614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-190500"/>
            <a:ext cx="7583487" cy="552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8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651" y="247650"/>
            <a:ext cx="62484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0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0790"/>
            <a:ext cx="5181600" cy="4779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7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1213"/>
            <a:ext cx="61722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1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2845"/>
            <a:ext cx="8838681" cy="41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72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15632</TotalTime>
  <Words>6</Words>
  <Application>Microsoft Office PowerPoint</Application>
  <PresentationFormat>On-screen Show (16:9)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TREASURE HILL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PCMC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Cartin</dc:creator>
  <cp:lastModifiedBy>Shannon Dale</cp:lastModifiedBy>
  <cp:revision>84</cp:revision>
  <dcterms:created xsi:type="dcterms:W3CDTF">2017-07-12T19:33:04Z</dcterms:created>
  <dcterms:modified xsi:type="dcterms:W3CDTF">2018-06-08T14:14:01Z</dcterms:modified>
</cp:coreProperties>
</file>