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309" r:id="rId2"/>
    <p:sldId id="312" r:id="rId3"/>
    <p:sldId id="311" r:id="rId4"/>
    <p:sldId id="314" r:id="rId5"/>
    <p:sldId id="313" r:id="rId6"/>
    <p:sldId id="315" r:id="rId7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A1E"/>
    <a:srgbClr val="F2545B"/>
    <a:srgbClr val="2FC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8" autoAdjust="0"/>
    <p:restoredTop sz="85920" autoAdjust="0"/>
  </p:normalViewPr>
  <p:slideViewPr>
    <p:cSldViewPr>
      <p:cViewPr varScale="1">
        <p:scale>
          <a:sx n="124" d="100"/>
          <a:sy n="124" d="100"/>
        </p:scale>
        <p:origin x="-558" y="-9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981066-644A-4209-A5D2-A337C9B2C2AF}" type="datetimeFigureOut">
              <a:rPr lang="en-US" smtClean="0"/>
              <a:t>6/8/2018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EF4F53-42A9-4F5C-A4E4-B5B30939A7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88994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61E81-C097-47AA-BCE8-D9599212D852}" type="datetimeFigureOut">
              <a:rPr lang="en-US" smtClean="0"/>
              <a:t>6/8/2018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4AD98-BE6A-461D-BDF1-7C7199038F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45056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61E81-C097-47AA-BCE8-D9599212D852}" type="datetimeFigureOut">
              <a:rPr lang="en-US" smtClean="0"/>
              <a:t>6/8/2018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4AD98-BE6A-461D-BDF1-7C7199038F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96609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61E81-C097-47AA-BCE8-D9599212D852}" type="datetimeFigureOut">
              <a:rPr lang="en-US" smtClean="0"/>
              <a:t>6/8/2018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4AD98-BE6A-461D-BDF1-7C7199038F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93556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61E81-C097-47AA-BCE8-D9599212D852}" type="datetimeFigureOut">
              <a:rPr lang="en-US" smtClean="0"/>
              <a:t>6/8/2018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4AD98-BE6A-461D-BDF1-7C7199038F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9411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61E81-C097-47AA-BCE8-D9599212D852}" type="datetimeFigureOut">
              <a:rPr lang="en-US" smtClean="0"/>
              <a:t>6/8/2018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4AD98-BE6A-461D-BDF1-7C7199038F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1334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61E81-C097-47AA-BCE8-D9599212D852}" type="datetimeFigureOut">
              <a:rPr lang="en-US" smtClean="0"/>
              <a:t>6/8/2018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4AD98-BE6A-461D-BDF1-7C7199038F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03213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61E81-C097-47AA-BCE8-D9599212D852}" type="datetimeFigureOut">
              <a:rPr lang="en-US" smtClean="0"/>
              <a:t>6/8/2018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4AD98-BE6A-461D-BDF1-7C7199038F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12571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61E81-C097-47AA-BCE8-D9599212D852}" type="datetimeFigureOut">
              <a:rPr lang="en-US" smtClean="0"/>
              <a:t>6/8/2018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4AD98-BE6A-461D-BDF1-7C7199038F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32421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61E81-C097-47AA-BCE8-D9599212D852}" type="datetimeFigureOut">
              <a:rPr lang="en-US" smtClean="0"/>
              <a:t>6/8/2018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4AD98-BE6A-461D-BDF1-7C7199038F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8521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61E81-C097-47AA-BCE8-D9599212D852}" type="datetimeFigureOut">
              <a:rPr lang="en-US" smtClean="0"/>
              <a:t>6/8/2018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4AD98-BE6A-461D-BDF1-7C7199038F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0358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61E81-C097-47AA-BCE8-D9599212D852}" type="datetimeFigureOut">
              <a:rPr lang="en-US" smtClean="0"/>
              <a:t>6/8/2018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4AD98-BE6A-461D-BDF1-7C7199038F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0269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alpha val="21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061E81-C097-47AA-BCE8-D9599212D852}" type="datetimeFigureOut">
              <a:rPr lang="en-US" smtClean="0"/>
              <a:t>6/8/2018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14AD98-BE6A-461D-BDF1-7C7199038F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22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  <a:latin typeface="Arial Black" pitchFamily="34" charset="0"/>
              </a:rPr>
              <a:t>TREASURE HILL</a:t>
            </a:r>
            <a:endParaRPr lang="en-US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200" dirty="0" smtClean="0">
                <a:solidFill>
                  <a:schemeClr val="bg1"/>
                </a:solidFill>
                <a:latin typeface="Arial Black" pitchFamily="34" charset="0"/>
              </a:rPr>
              <a:t>Existing Condition</a:t>
            </a:r>
            <a:endParaRPr lang="en-US" sz="2200" dirty="0">
              <a:solidFill>
                <a:schemeClr val="bg1"/>
              </a:solidFill>
              <a:latin typeface="Arial Black" pitchFamily="34" charset="0"/>
            </a:endParaRPr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369" y="2032794"/>
            <a:ext cx="3879850" cy="2159000"/>
          </a:xfrm>
        </p:spPr>
      </p:pic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92500"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Arial Black" pitchFamily="34" charset="0"/>
              </a:rPr>
              <a:t>Photographic Simulation </a:t>
            </a:r>
            <a:endParaRPr lang="en-US" dirty="0">
              <a:solidFill>
                <a:schemeClr val="bg1"/>
              </a:solidFill>
              <a:latin typeface="Arial Black" pitchFamily="34" charset="0"/>
            </a:endParaRPr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5987" y="2026444"/>
            <a:ext cx="3879850" cy="2171700"/>
          </a:xfrm>
        </p:spPr>
      </p:pic>
    </p:spTree>
    <p:extLst>
      <p:ext uri="{BB962C8B-B14F-4D97-AF65-F5344CB8AC3E}">
        <p14:creationId xmlns:p14="http://schemas.microsoft.com/office/powerpoint/2010/main" val="2661426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9463" y="-190500"/>
            <a:ext cx="7583487" cy="5522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04811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9651" y="247650"/>
            <a:ext cx="6248400" cy="4686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81082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80790"/>
            <a:ext cx="5181600" cy="47797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10753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311213"/>
            <a:ext cx="6172200" cy="4629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79144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502845"/>
            <a:ext cx="8838681" cy="4171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12726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15632</TotalTime>
  <Words>6</Words>
  <Application>Microsoft Office PowerPoint</Application>
  <PresentationFormat>On-screen Show (16:9)</PresentationFormat>
  <Paragraphs>3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TREASURE HILL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PCMC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Luke Cartin</dc:creator>
  <cp:lastModifiedBy>Shannon Dale</cp:lastModifiedBy>
  <cp:revision>84</cp:revision>
  <dcterms:created xsi:type="dcterms:W3CDTF">2017-07-12T19:33:04Z</dcterms:created>
  <dcterms:modified xsi:type="dcterms:W3CDTF">2018-06-08T14:14:01Z</dcterms:modified>
</cp:coreProperties>
</file>