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62" r:id="rId4"/>
    <p:sldId id="258" r:id="rId5"/>
    <p:sldId id="260" r:id="rId6"/>
    <p:sldId id="261" r:id="rId7"/>
    <p:sldId id="259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552A"/>
    <a:srgbClr val="AFB557"/>
    <a:srgbClr val="4287C7"/>
    <a:srgbClr val="043E74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7" autoAdjust="0"/>
    <p:restoredTop sz="94650" autoAdjust="0"/>
  </p:normalViewPr>
  <p:slideViewPr>
    <p:cSldViewPr>
      <p:cViewPr varScale="1">
        <p:scale>
          <a:sx n="95" d="100"/>
          <a:sy n="95" d="100"/>
        </p:scale>
        <p:origin x="21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82029-5603-43EB-B983-AC87E4E93637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D6049-15B4-4B6D-8921-3CB57F1FE9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42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summitcounty.org/DocumentCenter/View/458" TargetMode="External"/><Relationship Id="rId13" Type="http://schemas.openxmlformats.org/officeDocument/2006/relationships/hyperlink" Target="http://summitcounty.org/DocumentCenter/View/461" TargetMode="External"/><Relationship Id="rId18" Type="http://schemas.openxmlformats.org/officeDocument/2006/relationships/hyperlink" Target="http://summitcounty.org/DocumentCenter/View/466" TargetMode="External"/><Relationship Id="rId26" Type="http://schemas.openxmlformats.org/officeDocument/2006/relationships/hyperlink" Target="http://summitcounty.org/DocumentCenter/View/474" TargetMode="External"/><Relationship Id="rId3" Type="http://schemas.openxmlformats.org/officeDocument/2006/relationships/hyperlink" Target="http://summitcounty.org/DocumentCenter/View/453" TargetMode="External"/><Relationship Id="rId21" Type="http://schemas.openxmlformats.org/officeDocument/2006/relationships/hyperlink" Target="http://summitcounty.org/DocumentCenter/View/469" TargetMode="External"/><Relationship Id="rId7" Type="http://schemas.openxmlformats.org/officeDocument/2006/relationships/hyperlink" Target="http://summitcounty.org/DocumentCenter/View/457" TargetMode="External"/><Relationship Id="rId12" Type="http://schemas.openxmlformats.org/officeDocument/2006/relationships/hyperlink" Target="http://www1.youseemore.com/SummitCounty/contentpages.asp?loc=38" TargetMode="External"/><Relationship Id="rId17" Type="http://schemas.openxmlformats.org/officeDocument/2006/relationships/hyperlink" Target="http://summitcounty.org/DocumentCenter/View/465" TargetMode="External"/><Relationship Id="rId25" Type="http://schemas.openxmlformats.org/officeDocument/2006/relationships/hyperlink" Target="http://summitcounty.org/DocumentCenter/View/1533" TargetMode="External"/><Relationship Id="rId2" Type="http://schemas.openxmlformats.org/officeDocument/2006/relationships/slide" Target="../slides/slide6.xml"/><Relationship Id="rId16" Type="http://schemas.openxmlformats.org/officeDocument/2006/relationships/hyperlink" Target="http://summitcounty.org/DocumentCenter/View/464" TargetMode="External"/><Relationship Id="rId20" Type="http://schemas.openxmlformats.org/officeDocument/2006/relationships/hyperlink" Target="http://summitcounty.org/DocumentCenter/View/468" TargetMode="External"/><Relationship Id="rId29" Type="http://schemas.openxmlformats.org/officeDocument/2006/relationships/hyperlink" Target="http://summitcounty.org/DocumentCenter/View/479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ummitcounty.org/DocumentCenter/View/456" TargetMode="External"/><Relationship Id="rId11" Type="http://schemas.openxmlformats.org/officeDocument/2006/relationships/hyperlink" Target="http://summitcounty.org/DocumentCenter/View/460" TargetMode="External"/><Relationship Id="rId24" Type="http://schemas.openxmlformats.org/officeDocument/2006/relationships/hyperlink" Target="http://summitcounty.org/DocumentCenter/View/471" TargetMode="External"/><Relationship Id="rId5" Type="http://schemas.openxmlformats.org/officeDocument/2006/relationships/hyperlink" Target="http://summitcounty.org/DocumentCenter/View/455" TargetMode="External"/><Relationship Id="rId15" Type="http://schemas.openxmlformats.org/officeDocument/2006/relationships/hyperlink" Target="http://summitcounty.org/DocumentCenter/View/463" TargetMode="External"/><Relationship Id="rId23" Type="http://schemas.openxmlformats.org/officeDocument/2006/relationships/hyperlink" Target="http://summitcounty.org/DocumentCenter/View/472" TargetMode="External"/><Relationship Id="rId28" Type="http://schemas.openxmlformats.org/officeDocument/2006/relationships/hyperlink" Target="http://summitcounty.org/DocumentCenter/View/1186" TargetMode="External"/><Relationship Id="rId10" Type="http://schemas.openxmlformats.org/officeDocument/2006/relationships/hyperlink" Target="http://summitcounty.org/DocumentCenter/View/459" TargetMode="External"/><Relationship Id="rId19" Type="http://schemas.openxmlformats.org/officeDocument/2006/relationships/hyperlink" Target="http://summitcounty.org/DocumentCenter/View/467" TargetMode="External"/><Relationship Id="rId4" Type="http://schemas.openxmlformats.org/officeDocument/2006/relationships/hyperlink" Target="http://summitcounty.org/DocumentCenter/View/454" TargetMode="External"/><Relationship Id="rId9" Type="http://schemas.openxmlformats.org/officeDocument/2006/relationships/hyperlink" Target="http://summitcounty.org/DocumentCenter/View/3186" TargetMode="External"/><Relationship Id="rId14" Type="http://schemas.openxmlformats.org/officeDocument/2006/relationships/hyperlink" Target="http://summitcounty.org/DocumentCenter/View/462" TargetMode="External"/><Relationship Id="rId22" Type="http://schemas.openxmlformats.org/officeDocument/2006/relationships/hyperlink" Target="http://summitcounty.org/DocumentCenter/View/470" TargetMode="External"/><Relationship Id="rId27" Type="http://schemas.openxmlformats.org/officeDocument/2006/relationships/hyperlink" Target="http://summitcounty.org/DocumentCenter/View/475" TargetMode="External"/><Relationship Id="rId30" Type="http://schemas.openxmlformats.org/officeDocument/2006/relationships/hyperlink" Target="http://summitcounty.org/DocumentCenter/View/480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Website has some great</a:t>
            </a:r>
            <a:r>
              <a:rPr lang="en-US" baseline="0" dirty="0"/>
              <a:t> features like: personalization function, internal search engine, emergency notification system, and a Google Spanish translation function. Look for a redesign later </a:t>
            </a:r>
            <a:r>
              <a:rPr lang="en-US" baseline="0"/>
              <a:t>this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6049-15B4-4B6D-8921-3CB57F1FE9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5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Basin Open Space Advisory Committee (BOSAC)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Board of Adjustment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Board of Health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Eastern Summit County Planning Commission (ESCPC)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Eastern Summit County Agriculture Preservation and Open Space Advisory Committee (ESAP)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Eastern Summit Sewer Advisory Committee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Fair Board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Historical Society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Hoytsville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/>
              </a:rPr>
              <a:t> Cemetery Maintenance District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Library Board of Directors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/>
              </a:rPr>
              <a:t>Mosquito Abatement District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/>
              </a:rPr>
              <a:t>Mountain Regional Water Special Service District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North Summit Fire Service District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/>
              </a:rPr>
              <a:t>North Summit Special Recreation District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Park City Fire Special Service District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Peoa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 Recreation Special Service District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Public Arts Program and Advisory Board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/>
              </a:rPr>
              <a:t>Recreation, Arts, and Parks Tax Cultural Committee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/>
              </a:rPr>
              <a:t>Recreation, Arts, and Parks Tax Recreation Committee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/>
              </a:rPr>
              <a:t>Restaurant Tax Advisory Committee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/>
              </a:rPr>
              <a:t>Snyderville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/>
              </a:rPr>
              <a:t> Basin Planning Commission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/>
              </a:rPr>
              <a:t>Snyderville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/>
              </a:rPr>
              <a:t> Basin Special Recreation District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/>
              </a:rPr>
              <a:t>South Summit Cemetery Maintenance District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/>
              </a:rPr>
              <a:t>State of Utah Summit County Service Area No. 3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/>
              </a:rPr>
              <a:t>State of Utah Summit County Service Area No. 5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/>
              </a:rPr>
              <a:t>Timberline Special Service District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/>
              </a:rPr>
              <a:t>Wanship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/>
              </a:rPr>
              <a:t> Cemetery Maintenance District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/>
              </a:rPr>
              <a:t>Weed Control Board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6049-15B4-4B6D-8921-3CB57F1FE9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of the easiest and most efficient ways for us to communicate with the community is through social media. Summit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County has a presence on 6 social media platforms: Facebook, Twitter, Instagram,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Nextdoor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YouTube and Pinterest. Our primary focus is on Facebook, Twitter and Instagram but we’re also eager to connect with you through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Nextdoor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(The unique thing about using </a:t>
            </a:r>
            <a:r>
              <a:rPr lang="en-US" sz="1200" b="0" i="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Nextdoor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our PIO can create a post and target a specific neighborhood. She can see all comments shared in the thread to her post, but she can’t see anything else. So your neighborhood conversations stay </a:t>
            </a:r>
            <a:r>
              <a:rPr lang="en-US" sz="1200" b="0" i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private.)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D6049-15B4-4B6D-8921-3CB57F1FE9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4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105150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4BA3-A2E2-45C7-9063-11155E9799F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8FAA4-E7EC-4C4A-BDEB-DB4AE3D4A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FB557">
                <a:lumMod val="100000"/>
              </a:srgbClr>
            </a:gs>
            <a:gs pos="100000">
              <a:srgbClr val="45552A"/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8634BA3-A2E2-45C7-9063-11155E9799F9}" type="datetimeFigureOut">
              <a:rPr lang="en-US" smtClean="0"/>
              <a:pPr/>
              <a:t>2/5/2019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0A8FAA4-E7EC-4C4A-BDEB-DB4AE3D4A4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1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943350"/>
            <a:ext cx="7315200" cy="121920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Roger Armstrong | County Council Chair</a:t>
            </a:r>
            <a:br>
              <a:rPr lang="en-US" sz="2000" dirty="0"/>
            </a:br>
            <a:r>
              <a:rPr lang="en-US" sz="2000" dirty="0"/>
              <a:t>Doug Clyde | County Council Vice Chair</a:t>
            </a:r>
            <a:br>
              <a:rPr lang="en-US" sz="2000" dirty="0"/>
            </a:br>
            <a:r>
              <a:rPr lang="en-US" sz="2000" dirty="0"/>
              <a:t>Tom Fisher | County Manager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49145"/>
            <a:ext cx="6629400" cy="341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9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71550"/>
            <a:ext cx="7315200" cy="865573"/>
          </a:xfrm>
        </p:spPr>
        <p:txBody>
          <a:bodyPr>
            <a:normAutofit fontScale="90000"/>
          </a:bodyPr>
          <a:lstStyle/>
          <a:p>
            <a:r>
              <a:rPr lang="en-US" dirty="0"/>
              <a:t>Short Introduction to County Government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62150"/>
            <a:ext cx="7315200" cy="2654645"/>
          </a:xfrm>
        </p:spPr>
        <p:txBody>
          <a:bodyPr/>
          <a:lstStyle/>
          <a:p>
            <a:r>
              <a:rPr lang="en-US" dirty="0"/>
              <a:t>Form of Government</a:t>
            </a:r>
          </a:p>
          <a:p>
            <a:pPr lvl="1"/>
            <a:r>
              <a:rPr lang="en-US" dirty="0"/>
              <a:t>5 member County Council – All elected at-large</a:t>
            </a:r>
          </a:p>
          <a:p>
            <a:pPr lvl="1"/>
            <a:r>
              <a:rPr lang="en-US" dirty="0"/>
              <a:t>County Manager – Executive and Budget Officer</a:t>
            </a:r>
          </a:p>
          <a:p>
            <a:r>
              <a:rPr lang="en-US" dirty="0"/>
              <a:t>7 other elected offices</a:t>
            </a:r>
          </a:p>
          <a:p>
            <a:r>
              <a:rPr lang="en-US" dirty="0"/>
              <a:t>Functions that report to the Manager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6" y="4329305"/>
            <a:ext cx="1320534" cy="6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32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" b="99515" l="140" r="99628">
                        <a14:foregroundMark x1="3164" y1="88045" x2="3164" y2="88045"/>
                        <a14:foregroundMark x1="21824" y1="93457" x2="21824" y2="93457"/>
                        <a14:foregroundMark x1="43276" y1="93053" x2="43276" y2="93053"/>
                        <a14:foregroundMark x1="69335" y1="85622" x2="69335" y2="85622"/>
                        <a14:foregroundMark x1="36342" y1="96446" x2="93765" y2="79160"/>
                        <a14:backgroundMark x1="5026" y1="92326" x2="5026" y2="92326"/>
                        <a14:backgroundMark x1="4235" y1="88449" x2="4235" y2="88449"/>
                        <a14:backgroundMark x1="1954" y1="84330" x2="4933" y2="96527"/>
                        <a14:backgroundMark x1="2280" y1="51292" x2="2280" y2="51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9550"/>
            <a:ext cx="7940179" cy="4572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05200" y="742950"/>
            <a:ext cx="4724400" cy="865573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/>
              <a:t>Summit County </a:t>
            </a:r>
            <a:br>
              <a:rPr lang="en-US" dirty="0"/>
            </a:br>
            <a:r>
              <a:rPr lang="en-US" dirty="0"/>
              <a:t>Cities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6" y="4329305"/>
            <a:ext cx="1320534" cy="6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3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42950"/>
            <a:ext cx="7315200" cy="865573"/>
          </a:xfrm>
        </p:spPr>
        <p:txBody>
          <a:bodyPr/>
          <a:lstStyle/>
          <a:p>
            <a:r>
              <a:rPr lang="en-US" dirty="0"/>
              <a:t>Strategic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9750"/>
            <a:ext cx="7315200" cy="2654645"/>
          </a:xfrm>
        </p:spPr>
        <p:txBody>
          <a:bodyPr/>
          <a:lstStyle/>
          <a:p>
            <a:r>
              <a:rPr lang="en-US" dirty="0"/>
              <a:t>Transportation and Congestion</a:t>
            </a:r>
          </a:p>
          <a:p>
            <a:r>
              <a:rPr lang="en-US" dirty="0"/>
              <a:t>Workforce Housing</a:t>
            </a:r>
          </a:p>
          <a:p>
            <a:r>
              <a:rPr lang="en-US" dirty="0"/>
              <a:t>Environmental Stewardship</a:t>
            </a:r>
          </a:p>
          <a:p>
            <a:r>
              <a:rPr lang="en-US" dirty="0"/>
              <a:t>Refine County General Plans and Development Codes</a:t>
            </a:r>
          </a:p>
          <a:p>
            <a:r>
              <a:rPr lang="en-US" dirty="0"/>
              <a:t>Mental Health/Substance Abuse Issues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6" y="4329305"/>
            <a:ext cx="1320534" cy="6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5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42950"/>
            <a:ext cx="7315200" cy="865573"/>
          </a:xfrm>
        </p:spPr>
        <p:txBody>
          <a:bodyPr/>
          <a:lstStyle/>
          <a:p>
            <a:r>
              <a:rPr lang="en-US" dirty="0"/>
              <a:t>Getting Involved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9750"/>
            <a:ext cx="3873875" cy="2654645"/>
          </a:xfrm>
        </p:spPr>
        <p:txBody>
          <a:bodyPr/>
          <a:lstStyle/>
          <a:p>
            <a:r>
              <a:rPr lang="en-US" dirty="0"/>
              <a:t>www.summitcounty.org  </a:t>
            </a:r>
          </a:p>
          <a:p>
            <a:pPr lvl="1"/>
            <a:r>
              <a:rPr lang="en-US" dirty="0"/>
              <a:t>5 Priority Buttons</a:t>
            </a:r>
          </a:p>
          <a:p>
            <a:pPr lvl="1"/>
            <a:r>
              <a:rPr lang="en-US" dirty="0"/>
              <a:t>4 Spotlight Events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275" y="411530"/>
            <a:ext cx="4127125" cy="4244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6" y="4329305"/>
            <a:ext cx="1320534" cy="6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42950"/>
            <a:ext cx="7315200" cy="865573"/>
          </a:xfrm>
        </p:spPr>
        <p:txBody>
          <a:bodyPr>
            <a:normAutofit/>
          </a:bodyPr>
          <a:lstStyle/>
          <a:p>
            <a:r>
              <a:rPr lang="en-US" dirty="0"/>
              <a:t>Volunteer 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9750"/>
            <a:ext cx="3873875" cy="265464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28 boards, districts, committees </a:t>
            </a:r>
          </a:p>
          <a:p>
            <a:pPr lvl="1"/>
            <a:r>
              <a:rPr lang="en-US" dirty="0"/>
              <a:t>Some volunteers appointed by County Manager through consent of the County Council</a:t>
            </a:r>
          </a:p>
          <a:p>
            <a:pPr lvl="1"/>
            <a:r>
              <a:rPr lang="en-US" dirty="0"/>
              <a:t>Some volunteers interviewed and appointed directly by County Council   </a:t>
            </a:r>
          </a:p>
          <a:p>
            <a:r>
              <a:rPr lang="en-US" dirty="0"/>
              <a:t>2-4 year terms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564655"/>
            <a:ext cx="3886200" cy="4085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6" y="4329305"/>
            <a:ext cx="1320534" cy="6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40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42950"/>
            <a:ext cx="7315200" cy="865573"/>
          </a:xfrm>
        </p:spPr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09751"/>
            <a:ext cx="7315200" cy="1981200"/>
          </a:xfrm>
        </p:spPr>
        <p:txBody>
          <a:bodyPr/>
          <a:lstStyle/>
          <a:p>
            <a:r>
              <a:rPr lang="en-US" dirty="0"/>
              <a:t>countycouncil@summitcounty.org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countymanager@summitcounty.org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summitcounty.org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312" y="1905000"/>
            <a:ext cx="3214688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714750"/>
            <a:ext cx="3048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714751"/>
            <a:ext cx="304799" cy="304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714751"/>
            <a:ext cx="304800" cy="30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3723263"/>
            <a:ext cx="304801" cy="3048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3723263"/>
            <a:ext cx="304801" cy="304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723263"/>
            <a:ext cx="304801" cy="304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66" y="4329305"/>
            <a:ext cx="1320534" cy="68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846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ummit1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Summit1</Template>
  <TotalTime>403</TotalTime>
  <Words>348</Words>
  <Application>Microsoft Office PowerPoint</Application>
  <PresentationFormat>On-screen Show (16:9)</PresentationFormat>
  <Paragraphs>60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Summit1</vt:lpstr>
      <vt:lpstr>PowerPoint Presentation</vt:lpstr>
      <vt:lpstr>Short Introduction to County Government</vt:lpstr>
      <vt:lpstr>Summit County  Cities</vt:lpstr>
      <vt:lpstr>Strategic Effects</vt:lpstr>
      <vt:lpstr>Getting Involved</vt:lpstr>
      <vt:lpstr>Volunteer Boards</vt:lpstr>
      <vt:lpstr>Contact Us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Lewis</dc:creator>
  <cp:lastModifiedBy>Annette Singleton</cp:lastModifiedBy>
  <cp:revision>45</cp:revision>
  <dcterms:created xsi:type="dcterms:W3CDTF">2014-03-27T17:51:57Z</dcterms:created>
  <dcterms:modified xsi:type="dcterms:W3CDTF">2019-02-05T20:18:59Z</dcterms:modified>
</cp:coreProperties>
</file>